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image/x-emf" Extension="emf"/>
  <Default ContentType="application/vnd.openxmlformats-package.relationships+xml" Extension="rels"/>
  <Default ContentType="application/xml" Extension="xml"/>
  <Default ContentType="image/jpeg" Extension="jpg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0" r:id="rId6"/>
    <p:sldId id="262" r:id="rId7"/>
    <p:sldId id="263" r:id="rId8"/>
    <p:sldId id="265" r:id="rId9"/>
    <p:sldId id="268" r:id="rId10"/>
    <p:sldId id="266" r:id="rId11"/>
    <p:sldId id="267" r:id="rId12"/>
    <p:sldId id="269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2BA61-80E4-49B4-98B3-9C015649D3DE}" type="datetimeFigureOut">
              <a:rPr lang="ru-RU"/>
              <a:pPr>
                <a:defRPr/>
              </a:pPr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6023F-B3F9-4ECA-BF71-187C479287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249DF-FCF6-457F-9BAC-0BF09DBF0558}" type="datetimeFigureOut">
              <a:rPr lang="ru-RU"/>
              <a:pPr>
                <a:defRPr/>
              </a:pPr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4E41A-4FE6-4AC5-89F0-EF1B960FFC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E5CA5-A64A-467D-8DDD-612AB6AB1701}" type="datetimeFigureOut">
              <a:rPr lang="ru-RU"/>
              <a:pPr>
                <a:defRPr/>
              </a:pPr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756F8-D6B5-4273-8C4C-FF8EDA6E8A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179512" y="188640"/>
            <a:ext cx="8784976" cy="648072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9FBDA-AF61-4DCD-B860-BB472D4509F1}" type="datetimeFigureOut">
              <a:rPr lang="ru-RU"/>
              <a:pPr>
                <a:defRPr/>
              </a:pPr>
              <a:t>20.03.2021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9B40B-5A67-4EE5-AA4B-85184E2266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9C5461-2BAB-4BEE-BA3C-B4E8D7F79FB0}" type="datetimeFigureOut">
              <a:rPr lang="ru-RU"/>
              <a:pPr>
                <a:defRPr/>
              </a:pPr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D854C-A3EF-43E8-A6C1-53F2D8F7B1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68210-04A5-4C79-B66A-171B472C86CB}" type="datetimeFigureOut">
              <a:rPr lang="ru-RU"/>
              <a:pPr>
                <a:defRPr/>
              </a:pPr>
              <a:t>20.03.2021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45BB1-67F1-459E-B5B1-D876273F6E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673BF-DEDD-412C-B494-C4EE2E8BF20C}" type="datetimeFigureOut">
              <a:rPr lang="ru-RU"/>
              <a:pPr>
                <a:defRPr/>
              </a:pPr>
              <a:t>20.03.2021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D4AB6-84DD-4905-9939-DDEA238D22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74B66-B7FF-4D3C-BFB7-C6505F0171B8}" type="datetimeFigureOut">
              <a:rPr lang="ru-RU"/>
              <a:pPr>
                <a:defRPr/>
              </a:pPr>
              <a:t>20.03.2021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5F184-B5F1-4D47-9F16-FE8267C1DA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2DAA4-D9F2-406A-95C8-5E485E39D628}" type="datetimeFigureOut">
              <a:rPr lang="ru-RU"/>
              <a:pPr>
                <a:defRPr/>
              </a:pPr>
              <a:t>20.03.2021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5A069-A89D-431F-B15C-6C7FF37807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313C5-D6B7-49B9-8AED-6CA333A39377}" type="datetimeFigureOut">
              <a:rPr lang="ru-RU"/>
              <a:pPr>
                <a:defRPr/>
              </a:pPr>
              <a:t>20.03.2021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111413-46D9-4186-A84A-07EDD54CD1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F17A0-D3C4-4881-B575-20756E3FA8B8}" type="datetimeFigureOut">
              <a:rPr lang="ru-RU"/>
              <a:pPr>
                <a:defRPr/>
              </a:pPr>
              <a:t>20.03.2021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11389-D407-4B66-8FBC-B1160E43E0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12F26ED-4AFC-4E31-BB5D-D3D48C56C26F}" type="datetimeFigureOut">
              <a:rPr lang="ru-RU"/>
              <a:pPr>
                <a:defRPr/>
              </a:pPr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63AF00D-8B82-4C23-B78D-B93CE14494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6642100"/>
            <a:ext cx="1246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2" name="Рисунок 20" descr="9.9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42988" y="5157788"/>
            <a:ext cx="76358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Рисунок 21" descr="16.2.pn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268538" y="5300663"/>
            <a:ext cx="611187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908720"/>
            <a:ext cx="727280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 smtClean="0">
                <a:ln w="19050">
                  <a:solidFill>
                    <a:srgbClr val="0070C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Природоохранная акция «Покормите птиц – 2021»</a:t>
            </a:r>
            <a:endParaRPr lang="ru-RU" sz="6000" b="1" dirty="0">
              <a:ln w="19050">
                <a:solidFill>
                  <a:srgbClr val="0070C0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91679" y="5589240"/>
            <a:ext cx="61206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Группа «Ромашка»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Руководитель: Рябова Валентина Васильевна</a:t>
            </a:r>
            <a:endParaRPr lang="ru-RU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воспитатель МДОБУ детский сад № 11 г. Белорецк</a:t>
            </a:r>
            <a:endParaRPr lang="ru-RU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2021г.</a:t>
            </a:r>
            <a:endParaRPr lang="ru-RU" dirty="0">
              <a:solidFill>
                <a:schemeClr val="tx2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…первые гости</a:t>
            </a:r>
            <a:endParaRPr lang="ru-RU" b="1" i="1" dirty="0">
              <a:solidFill>
                <a:schemeClr val="tx2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600200"/>
            <a:ext cx="3452192" cy="2476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2736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75220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Наблюдаем за птичками </a:t>
            </a:r>
            <a:endParaRPr lang="ru-RU" b="1" i="1" dirty="0">
              <a:solidFill>
                <a:schemeClr val="tx2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417638"/>
            <a:ext cx="3308176" cy="22273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0957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532788"/>
            <a:ext cx="10369152" cy="11761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712" y="2997078"/>
            <a:ext cx="6696744" cy="86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759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71600" y="836712"/>
            <a:ext cx="741682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F497D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Цель: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solidFill>
                  <a:srgbClr val="1F497D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Расширить знания детей о птицах, вызвать сочувствие к голодающим и замерзающим зимой птицам, учить проявлять заботу к ним.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1F497D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Задачи: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F497D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Формирование экологического представления детей об окружающем мире.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F497D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Обеспечение практической деятельности учащихся по изучению и охране окружающей среды.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F497D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Воспитывать в детях доброту, приучить их заботиться о птицах, наблюдать за ними.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F497D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Испытывать радость от сознания, что, делясь крохами, подкармливая птиц, можно спасти их от гибели.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268760"/>
            <a:ext cx="4541017" cy="43437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35171"/>
            <a:ext cx="8136904" cy="649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5672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620688"/>
            <a:ext cx="81369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1F497D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Ход работы: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dirty="0">
                <a:solidFill>
                  <a:srgbClr val="1F497D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познавательная беседа «Поможем птицам»;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dirty="0">
                <a:solidFill>
                  <a:srgbClr val="1F497D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изготовление кормушек (дети-родители);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dirty="0">
                <a:solidFill>
                  <a:srgbClr val="1F497D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сбор информации о видах кормов для птиц (дети-родители);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dirty="0">
                <a:solidFill>
                  <a:srgbClr val="1F497D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развешивание кормушек;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dirty="0">
                <a:solidFill>
                  <a:srgbClr val="1F497D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наблюдение за птицами.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400" dirty="0">
                <a:solidFill>
                  <a:srgbClr val="1F497D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В первую очередь мы с ребятами провели в группе беседу о птицах, которые остаются зимовать в наших краях. Ребята обсудили, что птицам голодно зимой. Особенно когда после оттепелей наступают морозы и деревья, кустарники, остатки сухой травы и даже снег покрываются ледяной коркой. Лёд прочно закупоривает укрытия, где прячутся личинки насекомых. Птицам приходится туго. Нелегко в такую погоду прокормиться. Многие из птиц, так и не дождавшись весны, гибнут. 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400" dirty="0">
                <a:solidFill>
                  <a:srgbClr val="1F497D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Дети узнали много нового и интересного о птицах. А именно, что огромное значение имеют птицы в природе и в сельском хозяйстве, сохраняя от насекомых-вредителей культурные и дикорастущие растения, помогают в их опылении. 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rgbClr val="1F497D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Провели беседу «Что ты знаешь о зимующих птицах?», просмотрели презентации о птицах «Зимующие птицы. Птичья «столовая». Их нравы и поведение», «Где зимуют птицы»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1463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Беседа «Что мы знаем о птицах?»</a:t>
            </a:r>
            <a:endParaRPr lang="ru-RU" b="1" dirty="0">
              <a:solidFill>
                <a:schemeClr val="tx2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1" y="1216158"/>
            <a:ext cx="3495835" cy="46611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7897" y="1216158"/>
            <a:ext cx="3446041" cy="4661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998410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47" y="274638"/>
            <a:ext cx="4038600" cy="35144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6005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455577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Зачем нужна кормушка?</a:t>
            </a:r>
            <a:endParaRPr lang="ru-RU" b="1" i="1" dirty="0">
              <a:solidFill>
                <a:schemeClr val="tx2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99592" y="1124744"/>
            <a:ext cx="3596208" cy="5001419"/>
          </a:xfrm>
        </p:spPr>
        <p:txBody>
          <a:bodyPr/>
          <a:lstStyle/>
          <a:p>
            <a:pPr marL="0" indent="0">
              <a:buNone/>
            </a:pPr>
            <a:r>
              <a:rPr lang="ru-RU" sz="2400" i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О птицах много знаем мы 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И в то же время мало,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И нужно всем: и нам, и вам,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Чтоб их побольше стало.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Для этого побережем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Своих друзей пернатых,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Иначе мы к нулю сведем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Певцов наших крылатых!</a:t>
            </a:r>
            <a:endParaRPr lang="ru-RU" sz="2400" i="1" dirty="0">
              <a:solidFill>
                <a:schemeClr val="tx2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268761"/>
            <a:ext cx="4038600" cy="48574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77126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…учимся кормить птичек</a:t>
            </a:r>
            <a:endParaRPr lang="ru-RU" b="1" i="1" dirty="0">
              <a:solidFill>
                <a:schemeClr val="tx2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00199"/>
            <a:ext cx="3884240" cy="3989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600199"/>
            <a:ext cx="4038600" cy="3989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708884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476673"/>
            <a:ext cx="7344816" cy="38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8083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308</Words>
  <Application>Microsoft Office PowerPoint</Application>
  <PresentationFormat>Экран (4:3)</PresentationFormat>
  <Paragraphs>34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Monotype Corsiva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Беседа «Что мы знаем о птицах?»</vt:lpstr>
      <vt:lpstr>Презентация PowerPoint</vt:lpstr>
      <vt:lpstr>Зачем нужна кормушка?</vt:lpstr>
      <vt:lpstr>…учимся кормить птичек</vt:lpstr>
      <vt:lpstr>Презентация PowerPoint</vt:lpstr>
      <vt:lpstr>…первые гости</vt:lpstr>
      <vt:lpstr>Наблюдаем за птичками 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Компас</dc:creator>
  <cp:lastModifiedBy>Пользователь</cp:lastModifiedBy>
  <cp:revision>29</cp:revision>
  <dcterms:created xsi:type="dcterms:W3CDTF">2013-12-04T14:19:14Z</dcterms:created>
  <dcterms:modified xsi:type="dcterms:W3CDTF">2021-03-20T16:18:31Z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546773</vt:lpwstr>
  </property>
  <property fmtid="{D5CDD505-2E9C-101B-9397-08002B2CF9AE}" name="NXPowerLiteSettings" pid="3">
    <vt:lpwstr>C7000400038000</vt:lpwstr>
  </property>
  <property fmtid="{D5CDD505-2E9C-101B-9397-08002B2CF9AE}" name="NXPowerLiteVersion" pid="4">
    <vt:lpwstr>S9.0.3</vt:lpwstr>
  </property>
</Properties>
</file>